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385000" cy="4064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5888757" y="25009246"/>
            <a:ext cx="20597814" cy="597168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5893593" y="14902656"/>
            <a:ext cx="20597814" cy="1345265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2059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5893593" y="14902656"/>
            <a:ext cx="20597814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2059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20597814" cy="7740011"/>
          </a:xfrm>
          <a:prstGeom prst="rect">
            <a:avLst/>
          </a:prstGeom>
        </p:spPr>
        <p:txBody>
          <a:bodyPr/>
          <a:lstStyle>
            <a:lvl1pPr>
              <a:spcBef>
                <a:spcPts val="5300"/>
              </a:spcBef>
              <a:defRPr b="0" spc="-159"/>
            </a:lvl1pPr>
            <a:lvl2pPr>
              <a:spcBef>
                <a:spcPts val="5300"/>
              </a:spcBef>
              <a:defRPr b="0" spc="-159"/>
            </a:lvl2pPr>
            <a:lvl3pPr>
              <a:spcBef>
                <a:spcPts val="5300"/>
              </a:spcBef>
              <a:defRPr b="0" spc="-159"/>
            </a:lvl3pPr>
            <a:lvl4pPr>
              <a:spcBef>
                <a:spcPts val="5300"/>
              </a:spcBef>
              <a:defRPr b="0" spc="-159"/>
            </a:lvl4pPr>
            <a:lvl5pPr>
              <a:spcBef>
                <a:spcPts val="5300"/>
              </a:spcBef>
              <a:defRPr b="0" spc="-159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quarter" idx="1" hasCustomPrompt="1"/>
          </p:nvPr>
        </p:nvSpPr>
        <p:spPr>
          <a:xfrm>
            <a:off x="5893593" y="18503915"/>
            <a:ext cx="20597814" cy="3632169"/>
          </a:xfrm>
          <a:prstGeom prst="rect">
            <a:avLst/>
          </a:prstGeom>
        </p:spPr>
        <p:txBody>
          <a:bodyPr anchor="ctr"/>
          <a:lstStyle>
            <a:lvl1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sz="quarter" idx="1" hasCustomPrompt="1"/>
          </p:nvPr>
        </p:nvSpPr>
        <p:spPr>
          <a:xfrm>
            <a:off x="5893593" y="14899307"/>
            <a:ext cx="20597814" cy="6788985"/>
          </a:xfrm>
          <a:prstGeom prst="rect">
            <a:avLst/>
          </a:prstGeom>
        </p:spPr>
        <p:txBody>
          <a:bodyPr anchor="b"/>
          <a:lstStyle>
            <a:lvl1pPr algn="ctr" defTabSz="7224707">
              <a:lnSpc>
                <a:spcPct val="80000"/>
              </a:lnSpc>
              <a:defRPr spc="-739" sz="74000"/>
            </a:lvl1pPr>
            <a:lvl2pPr algn="ctr" defTabSz="7224707">
              <a:lnSpc>
                <a:spcPct val="80000"/>
              </a:lnSpc>
              <a:defRPr spc="-739" sz="74000"/>
            </a:lvl2pPr>
            <a:lvl3pPr algn="ctr" defTabSz="7224707">
              <a:lnSpc>
                <a:spcPct val="80000"/>
              </a:lnSpc>
              <a:defRPr spc="-739" sz="74000"/>
            </a:lvl3pPr>
            <a:lvl4pPr algn="ctr" defTabSz="7224707">
              <a:lnSpc>
                <a:spcPct val="80000"/>
              </a:lnSpc>
              <a:defRPr spc="-739" sz="74000"/>
            </a:lvl4pPr>
            <a:lvl5pPr algn="ctr" defTabSz="7224707">
              <a:lnSpc>
                <a:spcPct val="80000"/>
              </a:lnSpc>
              <a:defRPr spc="-739" sz="74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5893593" y="21636419"/>
            <a:ext cx="20597814" cy="876356"/>
          </a:xfrm>
          <a:prstGeom prst="rect">
            <a:avLst/>
          </a:prstGeom>
        </p:spPr>
        <p:txBody>
          <a:bodyPr lIns="42862" tIns="42862" rIns="42862" bIns="42862"/>
          <a:lstStyle>
            <a:lvl1pPr algn="ctr" defTabSz="978370">
              <a:defRPr sz="64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7040648" y="23898862"/>
            <a:ext cx="18937549" cy="597168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quarter" idx="1" hasCustomPrompt="1"/>
          </p:nvPr>
        </p:nvSpPr>
        <p:spPr>
          <a:xfrm>
            <a:off x="6406803" y="18521744"/>
            <a:ext cx="19571394" cy="3596512"/>
          </a:xfrm>
          <a:prstGeom prst="rect">
            <a:avLst/>
          </a:prstGeom>
        </p:spPr>
        <p:txBody>
          <a:bodyPr/>
          <a:lstStyle>
            <a:lvl1pPr marL="1893105" indent="-13922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1893105" indent="-9350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893105" indent="-4778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893105" indent="-206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1893105" indent="436503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9538156" y="14843125"/>
            <a:ext cx="6974155" cy="557782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quarter" idx="22"/>
          </p:nvPr>
        </p:nvSpPr>
        <p:spPr>
          <a:xfrm>
            <a:off x="17418843" y="17620257"/>
            <a:ext cx="9786938" cy="113907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sz="quarter" idx="23"/>
          </p:nvPr>
        </p:nvSpPr>
        <p:spPr>
          <a:xfrm>
            <a:off x="4631531" y="14354968"/>
            <a:ext cx="15573376" cy="116800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sz="half" idx="21"/>
          </p:nvPr>
        </p:nvSpPr>
        <p:spPr>
          <a:xfrm>
            <a:off x="3512344" y="8711406"/>
            <a:ext cx="25360312" cy="202882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sz="half" idx="21"/>
          </p:nvPr>
        </p:nvSpPr>
        <p:spPr>
          <a:xfrm>
            <a:off x="3679031" y="12676187"/>
            <a:ext cx="25074563" cy="150177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5893593" y="20570031"/>
            <a:ext cx="20597814" cy="4357688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5894710" y="14927629"/>
            <a:ext cx="20595582" cy="597168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5893593" y="24774916"/>
            <a:ext cx="20597814" cy="1047142"/>
          </a:xfrm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sz="quarter" idx="21"/>
          </p:nvPr>
        </p:nvSpPr>
        <p:spPr>
          <a:xfrm>
            <a:off x="15049500" y="13700125"/>
            <a:ext cx="11385785" cy="132516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5893593" y="15081250"/>
            <a:ext cx="9167814" cy="5514631"/>
          </a:xfrm>
          <a:prstGeom prst="rect">
            <a:avLst/>
          </a:prstGeom>
        </p:spPr>
        <p:txBody>
          <a:bodyPr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5893593" y="20509915"/>
            <a:ext cx="9167814" cy="5048835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5765484" y="25645059"/>
            <a:ext cx="842316" cy="8641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5893593" y="14902656"/>
            <a:ext cx="20597814" cy="1343591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2059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20597814" cy="7740011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20597814" cy="7740011"/>
          </a:xfrm>
          <a:prstGeom prst="rect">
            <a:avLst/>
          </a:prstGeom>
        </p:spPr>
        <p:txBody>
          <a:bodyPr numCol="2" spcCol="1029890"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916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9167814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sz="quarter" idx="22"/>
          </p:nvPr>
        </p:nvSpPr>
        <p:spPr>
          <a:xfrm>
            <a:off x="16192500" y="13508814"/>
            <a:ext cx="10234569" cy="136460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5893593" y="14902656"/>
            <a:ext cx="9167814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916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9167814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5893593" y="14902656"/>
            <a:ext cx="9167814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5893593" y="16115277"/>
            <a:ext cx="9167814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quarter" idx="1" hasCustomPrompt="1"/>
          </p:nvPr>
        </p:nvSpPr>
        <p:spPr>
          <a:xfrm>
            <a:off x="5893593" y="17873598"/>
            <a:ext cx="9167814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5893593" y="14902656"/>
            <a:ext cx="9167814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5893591" y="18141156"/>
            <a:ext cx="20597816" cy="4357688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5765484" y="25645059"/>
            <a:ext cx="842316" cy="8641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5893591" y="16304679"/>
            <a:ext cx="20597816" cy="43576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5888759" y="20662366"/>
            <a:ext cx="20597813" cy="178593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5765484" y="25641089"/>
            <a:ext cx="842316" cy="864160"/>
          </a:xfrm>
          <a:prstGeom prst="rect">
            <a:avLst/>
          </a:prstGeom>
          <a:ln w="3175">
            <a:miter lim="400000"/>
          </a:ln>
        </p:spPr>
        <p:txBody>
          <a:bodyPr wrap="none" lIns="47625" tIns="47625" rIns="47625" bIns="47625" anchor="b">
            <a:spAutoFit/>
          </a:bodyPr>
          <a:lstStyle>
            <a:lvl1pPr algn="ctr" defTabSz="1730962">
              <a:lnSpc>
                <a:spcPct val="100000"/>
              </a:lnSpc>
              <a:spcBef>
                <a:spcPts val="0"/>
              </a:spcBef>
              <a:defRPr sz="5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healthyhabits.png" descr="healthyhabit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6015" y="-5274"/>
            <a:ext cx="31411786" cy="40650549"/>
          </a:xfrm>
          <a:prstGeom prst="rect">
            <a:avLst/>
          </a:prstGeom>
          <a:ln w="3175">
            <a:miter lim="400000"/>
          </a:ln>
        </p:spPr>
      </p:pic>
      <p:sp>
        <p:nvSpPr>
          <p:cNvPr id="172" name="Line"/>
          <p:cNvSpPr/>
          <p:nvPr/>
        </p:nvSpPr>
        <p:spPr>
          <a:xfrm flipV="1">
            <a:off x="10929952" y="10309547"/>
            <a:ext cx="1" cy="20467718"/>
          </a:xfrm>
          <a:prstGeom prst="line">
            <a:avLst/>
          </a:prstGeom>
          <a:ln w="2540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defTabSz="2438338">
              <a:spcBef>
                <a:spcPts val="4500"/>
              </a:spcBef>
              <a:defRPr sz="4800"/>
            </a:pPr>
          </a:p>
        </p:txBody>
      </p:sp>
      <p:sp>
        <p:nvSpPr>
          <p:cNvPr id="173" name="Doesn’t Work"/>
          <p:cNvSpPr txBox="1"/>
          <p:nvPr/>
        </p:nvSpPr>
        <p:spPr>
          <a:xfrm>
            <a:off x="3007115" y="10192066"/>
            <a:ext cx="4020008" cy="8205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2438338">
              <a:spcBef>
                <a:spcPts val="4500"/>
              </a:spcBef>
              <a:defRPr b="1" sz="4800">
                <a:solidFill>
                  <a:srgbClr val="5E5E5E"/>
                </a:solidFill>
              </a:defRPr>
            </a:lvl1pPr>
          </a:lstStyle>
          <a:p>
            <a:pPr/>
            <a:r>
              <a:t>Doesn’t Work</a:t>
            </a:r>
          </a:p>
        </p:txBody>
      </p:sp>
      <p:sp>
        <p:nvSpPr>
          <p:cNvPr id="174" name="Does Work"/>
          <p:cNvSpPr txBox="1"/>
          <p:nvPr/>
        </p:nvSpPr>
        <p:spPr>
          <a:xfrm>
            <a:off x="14832781" y="10192066"/>
            <a:ext cx="3285440" cy="8205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2438338">
              <a:spcBef>
                <a:spcPts val="4500"/>
              </a:spcBef>
              <a:defRPr b="1" sz="4800">
                <a:solidFill>
                  <a:srgbClr val="5E5E5E"/>
                </a:solidFill>
              </a:defRPr>
            </a:lvl1pPr>
          </a:lstStyle>
          <a:p>
            <a:pPr/>
            <a:r>
              <a:t>Does Work</a:t>
            </a:r>
          </a:p>
        </p:txBody>
      </p:sp>
      <p:sp>
        <p:nvSpPr>
          <p:cNvPr id="175" name="Don’t Know"/>
          <p:cNvSpPr txBox="1"/>
          <p:nvPr/>
        </p:nvSpPr>
        <p:spPr>
          <a:xfrm>
            <a:off x="25923879" y="10192066"/>
            <a:ext cx="3512821" cy="8205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2438338">
              <a:spcBef>
                <a:spcPts val="4500"/>
              </a:spcBef>
              <a:defRPr b="1" sz="4800">
                <a:solidFill>
                  <a:srgbClr val="5E5E5E"/>
                </a:solidFill>
              </a:defRPr>
            </a:lvl1pPr>
          </a:lstStyle>
          <a:p>
            <a:pPr/>
            <a:r>
              <a:t>Don’t Know</a:t>
            </a:r>
          </a:p>
        </p:txBody>
      </p:sp>
      <p:sp>
        <p:nvSpPr>
          <p:cNvPr id="176" name="Line"/>
          <p:cNvSpPr/>
          <p:nvPr/>
        </p:nvSpPr>
        <p:spPr>
          <a:xfrm flipV="1">
            <a:off x="22021050" y="10360346"/>
            <a:ext cx="1" cy="20467718"/>
          </a:xfrm>
          <a:prstGeom prst="line">
            <a:avLst/>
          </a:prstGeom>
          <a:ln w="2540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defTabSz="2438338">
              <a:spcBef>
                <a:spcPts val="4500"/>
              </a:spcBef>
              <a:defRPr sz="4800"/>
            </a:pPr>
          </a:p>
        </p:txBody>
      </p:sp>
      <p:sp>
        <p:nvSpPr>
          <p:cNvPr id="177" name="My Creative Habits"/>
          <p:cNvSpPr txBox="1"/>
          <p:nvPr/>
        </p:nvSpPr>
        <p:spPr>
          <a:xfrm>
            <a:off x="10902188" y="4124712"/>
            <a:ext cx="16143733" cy="22153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My Creative Habits</a:t>
            </a:r>
          </a:p>
        </p:txBody>
      </p:sp>
      <p:sp>
        <p:nvSpPr>
          <p:cNvPr id="178" name="Delegating to AI"/>
          <p:cNvSpPr/>
          <p:nvPr/>
        </p:nvSpPr>
        <p:spPr>
          <a:xfrm>
            <a:off x="1076002" y="35644221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Delegating to AI</a:t>
            </a:r>
          </a:p>
        </p:txBody>
      </p:sp>
      <p:sp>
        <p:nvSpPr>
          <p:cNvPr id="179" name="Better Self Care"/>
          <p:cNvSpPr/>
          <p:nvPr/>
        </p:nvSpPr>
        <p:spPr>
          <a:xfrm>
            <a:off x="1076002" y="36596801"/>
            <a:ext cx="3500397" cy="662328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Better Self Care</a:t>
            </a:r>
          </a:p>
        </p:txBody>
      </p:sp>
      <p:sp>
        <p:nvSpPr>
          <p:cNvPr id="180" name="Take a Risk Daily"/>
          <p:cNvSpPr/>
          <p:nvPr/>
        </p:nvSpPr>
        <p:spPr>
          <a:xfrm>
            <a:off x="1076002" y="34665155"/>
            <a:ext cx="3500397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Take a Risk Daily</a:t>
            </a:r>
          </a:p>
        </p:txBody>
      </p:sp>
      <p:sp>
        <p:nvSpPr>
          <p:cNvPr id="181" name="Drink More Water"/>
          <p:cNvSpPr/>
          <p:nvPr/>
        </p:nvSpPr>
        <p:spPr>
          <a:xfrm>
            <a:off x="4929628" y="35655823"/>
            <a:ext cx="3500397" cy="662328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Drink More Water</a:t>
            </a:r>
          </a:p>
        </p:txBody>
      </p:sp>
      <p:sp>
        <p:nvSpPr>
          <p:cNvPr id="182" name="New Experiences"/>
          <p:cNvSpPr/>
          <p:nvPr/>
        </p:nvSpPr>
        <p:spPr>
          <a:xfrm>
            <a:off x="4929628" y="36608404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New Experiences</a:t>
            </a:r>
          </a:p>
        </p:txBody>
      </p:sp>
      <p:sp>
        <p:nvSpPr>
          <p:cNvPr id="183" name="Creative Buddy"/>
          <p:cNvSpPr/>
          <p:nvPr/>
        </p:nvSpPr>
        <p:spPr>
          <a:xfrm>
            <a:off x="4929630" y="34680041"/>
            <a:ext cx="3500396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Creative Buddy</a:t>
            </a:r>
          </a:p>
        </p:txBody>
      </p:sp>
      <p:sp>
        <p:nvSpPr>
          <p:cNvPr id="184" name="Meditate"/>
          <p:cNvSpPr/>
          <p:nvPr/>
        </p:nvSpPr>
        <p:spPr>
          <a:xfrm>
            <a:off x="8735200" y="35655823"/>
            <a:ext cx="3500396" cy="662328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Meditate</a:t>
            </a:r>
          </a:p>
        </p:txBody>
      </p:sp>
      <p:sp>
        <p:nvSpPr>
          <p:cNvPr id="185" name="Free Writing"/>
          <p:cNvSpPr/>
          <p:nvPr/>
        </p:nvSpPr>
        <p:spPr>
          <a:xfrm>
            <a:off x="8735200" y="36608404"/>
            <a:ext cx="3500396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Free Writing</a:t>
            </a:r>
          </a:p>
        </p:txBody>
      </p:sp>
      <p:sp>
        <p:nvSpPr>
          <p:cNvPr id="186" name="Market Yourself"/>
          <p:cNvSpPr/>
          <p:nvPr/>
        </p:nvSpPr>
        <p:spPr>
          <a:xfrm>
            <a:off x="8735201" y="34680041"/>
            <a:ext cx="3500397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Market Yourself</a:t>
            </a:r>
          </a:p>
        </p:txBody>
      </p:sp>
      <p:sp>
        <p:nvSpPr>
          <p:cNvPr id="187" name="Filling Notebooks"/>
          <p:cNvSpPr/>
          <p:nvPr/>
        </p:nvSpPr>
        <p:spPr>
          <a:xfrm>
            <a:off x="12540771" y="35650022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Filling Notebooks</a:t>
            </a:r>
          </a:p>
        </p:txBody>
      </p:sp>
      <p:sp>
        <p:nvSpPr>
          <p:cNvPr id="188" name="Routines"/>
          <p:cNvSpPr/>
          <p:nvPr/>
        </p:nvSpPr>
        <p:spPr>
          <a:xfrm>
            <a:off x="12540771" y="36602603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Routines</a:t>
            </a:r>
          </a:p>
        </p:txBody>
      </p:sp>
      <p:sp>
        <p:nvSpPr>
          <p:cNvPr id="189" name="Read"/>
          <p:cNvSpPr/>
          <p:nvPr/>
        </p:nvSpPr>
        <p:spPr>
          <a:xfrm>
            <a:off x="12540772" y="34674240"/>
            <a:ext cx="3500397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Read</a:t>
            </a:r>
          </a:p>
        </p:txBody>
      </p:sp>
      <p:sp>
        <p:nvSpPr>
          <p:cNvPr id="190" name="Set Realistic Goals"/>
          <p:cNvSpPr/>
          <p:nvPr/>
        </p:nvSpPr>
        <p:spPr>
          <a:xfrm>
            <a:off x="16346344" y="35658722"/>
            <a:ext cx="3500397" cy="662328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Set Realistic Goals</a:t>
            </a:r>
          </a:p>
        </p:txBody>
      </p:sp>
      <p:sp>
        <p:nvSpPr>
          <p:cNvPr id="191" name="Artificial Limits"/>
          <p:cNvSpPr/>
          <p:nvPr/>
        </p:nvSpPr>
        <p:spPr>
          <a:xfrm>
            <a:off x="16346344" y="36611303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Artificial Limits</a:t>
            </a:r>
          </a:p>
        </p:txBody>
      </p:sp>
      <p:sp>
        <p:nvSpPr>
          <p:cNvPr id="192" name="Create a Schedule"/>
          <p:cNvSpPr/>
          <p:nvPr/>
        </p:nvSpPr>
        <p:spPr>
          <a:xfrm>
            <a:off x="16346344" y="34682940"/>
            <a:ext cx="3500397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Create a Schedule</a:t>
            </a:r>
          </a:p>
        </p:txBody>
      </p:sp>
      <p:sp>
        <p:nvSpPr>
          <p:cNvPr id="193" name="One Thing @ Time"/>
          <p:cNvSpPr/>
          <p:nvPr/>
        </p:nvSpPr>
        <p:spPr>
          <a:xfrm>
            <a:off x="20151915" y="35658722"/>
            <a:ext cx="3500397" cy="662328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One Thing @ Time</a:t>
            </a:r>
          </a:p>
        </p:txBody>
      </p:sp>
      <p:sp>
        <p:nvSpPr>
          <p:cNvPr id="194" name="Learn New Things"/>
          <p:cNvSpPr/>
          <p:nvPr/>
        </p:nvSpPr>
        <p:spPr>
          <a:xfrm>
            <a:off x="20151915" y="36611303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Learn New Things</a:t>
            </a:r>
          </a:p>
        </p:txBody>
      </p:sp>
      <p:sp>
        <p:nvSpPr>
          <p:cNvPr id="195" name="Journaling"/>
          <p:cNvSpPr/>
          <p:nvPr/>
        </p:nvSpPr>
        <p:spPr>
          <a:xfrm>
            <a:off x="20151915" y="34682940"/>
            <a:ext cx="3500397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Journaling</a:t>
            </a:r>
          </a:p>
        </p:txBody>
      </p:sp>
      <p:sp>
        <p:nvSpPr>
          <p:cNvPr id="196" name="Rounded Rectangle"/>
          <p:cNvSpPr/>
          <p:nvPr/>
        </p:nvSpPr>
        <p:spPr>
          <a:xfrm>
            <a:off x="24003031" y="35652921"/>
            <a:ext cx="3500396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pPr>
          </a:p>
        </p:txBody>
      </p:sp>
      <p:sp>
        <p:nvSpPr>
          <p:cNvPr id="197" name="Rounded Rectangle"/>
          <p:cNvSpPr/>
          <p:nvPr/>
        </p:nvSpPr>
        <p:spPr>
          <a:xfrm>
            <a:off x="24003031" y="36605502"/>
            <a:ext cx="3500396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98" name="Rounded Rectangle"/>
          <p:cNvSpPr/>
          <p:nvPr/>
        </p:nvSpPr>
        <p:spPr>
          <a:xfrm>
            <a:off x="24003031" y="34677139"/>
            <a:ext cx="3500396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pPr>
          </a:p>
        </p:txBody>
      </p:sp>
      <p:sp>
        <p:nvSpPr>
          <p:cNvPr id="199" name="Rounded Rectangle"/>
          <p:cNvSpPr/>
          <p:nvPr/>
        </p:nvSpPr>
        <p:spPr>
          <a:xfrm>
            <a:off x="27808600" y="35652921"/>
            <a:ext cx="3500396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00" name="Rounded Rectangle"/>
          <p:cNvSpPr/>
          <p:nvPr/>
        </p:nvSpPr>
        <p:spPr>
          <a:xfrm>
            <a:off x="27763058" y="36608404"/>
            <a:ext cx="3500397" cy="662327"/>
          </a:xfrm>
          <a:prstGeom prst="roundRect">
            <a:avLst>
              <a:gd name="adj" fmla="val 21974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01" name="Rounded Rectangle"/>
          <p:cNvSpPr/>
          <p:nvPr/>
        </p:nvSpPr>
        <p:spPr>
          <a:xfrm>
            <a:off x="27808600" y="34677139"/>
            <a:ext cx="3500396" cy="688815"/>
          </a:xfrm>
          <a:prstGeom prst="roundRect">
            <a:avLst>
              <a:gd name="adj" fmla="val 21129"/>
            </a:avLst>
          </a:prstGeom>
          <a:solidFill>
            <a:schemeClr val="accent6">
              <a:satOff val="-20754"/>
              <a:lumOff val="-16738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ctr" defTabSz="24459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l" defTabSz="7224707" rtl="0" fontAlgn="auto" latinLnBrk="0" hangingPunct="0">
          <a:lnSpc>
            <a:spcPct val="90000"/>
          </a:lnSpc>
          <a:spcBef>
            <a:spcPts val="1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ctr" defTabSz="24459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l" defTabSz="7224707" rtl="0" fontAlgn="auto" latinLnBrk="0" hangingPunct="0">
          <a:lnSpc>
            <a:spcPct val="90000"/>
          </a:lnSpc>
          <a:spcBef>
            <a:spcPts val="1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