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32385000" cy="40640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7224707" rtl="0" fontAlgn="auto" latinLnBrk="0" hangingPunct="0">
      <a:lnSpc>
        <a:spcPct val="90000"/>
      </a:lnSpc>
      <a:spcBef>
        <a:spcPts val="13300"/>
      </a:spcBef>
      <a:spcAft>
        <a:spcPts val="0"/>
      </a:spcAft>
      <a:buClrTx/>
      <a:buSzTx/>
      <a:buFontTx/>
      <a:buNone/>
      <a:tabLst/>
      <a:defRPr b="0" baseline="0" cap="none" i="0" spc="0" strike="noStrike" sz="14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l" defTabSz="7224707" rtl="0" fontAlgn="auto" latinLnBrk="0" hangingPunct="0">
      <a:lnSpc>
        <a:spcPct val="90000"/>
      </a:lnSpc>
      <a:spcBef>
        <a:spcPts val="13300"/>
      </a:spcBef>
      <a:spcAft>
        <a:spcPts val="0"/>
      </a:spcAft>
      <a:buClrTx/>
      <a:buSzTx/>
      <a:buFontTx/>
      <a:buNone/>
      <a:tabLst/>
      <a:defRPr b="0" baseline="0" cap="none" i="0" spc="0" strike="noStrike" sz="14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l" defTabSz="7224707" rtl="0" fontAlgn="auto" latinLnBrk="0" hangingPunct="0">
      <a:lnSpc>
        <a:spcPct val="90000"/>
      </a:lnSpc>
      <a:spcBef>
        <a:spcPts val="13300"/>
      </a:spcBef>
      <a:spcAft>
        <a:spcPts val="0"/>
      </a:spcAft>
      <a:buClrTx/>
      <a:buSzTx/>
      <a:buFontTx/>
      <a:buNone/>
      <a:tabLst/>
      <a:defRPr b="0" baseline="0" cap="none" i="0" spc="0" strike="noStrike" sz="14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l" defTabSz="7224707" rtl="0" fontAlgn="auto" latinLnBrk="0" hangingPunct="0">
      <a:lnSpc>
        <a:spcPct val="90000"/>
      </a:lnSpc>
      <a:spcBef>
        <a:spcPts val="13300"/>
      </a:spcBef>
      <a:spcAft>
        <a:spcPts val="0"/>
      </a:spcAft>
      <a:buClrTx/>
      <a:buSzTx/>
      <a:buFontTx/>
      <a:buNone/>
      <a:tabLst/>
      <a:defRPr b="0" baseline="0" cap="none" i="0" spc="0" strike="noStrike" sz="14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l" defTabSz="7224707" rtl="0" fontAlgn="auto" latinLnBrk="0" hangingPunct="0">
      <a:lnSpc>
        <a:spcPct val="90000"/>
      </a:lnSpc>
      <a:spcBef>
        <a:spcPts val="13300"/>
      </a:spcBef>
      <a:spcAft>
        <a:spcPts val="0"/>
      </a:spcAft>
      <a:buClrTx/>
      <a:buSzTx/>
      <a:buFontTx/>
      <a:buNone/>
      <a:tabLst/>
      <a:defRPr b="0" baseline="0" cap="none" i="0" spc="0" strike="noStrike" sz="14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l" defTabSz="7224707" rtl="0" fontAlgn="auto" latinLnBrk="0" hangingPunct="0">
      <a:lnSpc>
        <a:spcPct val="90000"/>
      </a:lnSpc>
      <a:spcBef>
        <a:spcPts val="13300"/>
      </a:spcBef>
      <a:spcAft>
        <a:spcPts val="0"/>
      </a:spcAft>
      <a:buClrTx/>
      <a:buSzTx/>
      <a:buFontTx/>
      <a:buNone/>
      <a:tabLst/>
      <a:defRPr b="0" baseline="0" cap="none" i="0" spc="0" strike="noStrike" sz="14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l" defTabSz="7224707" rtl="0" fontAlgn="auto" latinLnBrk="0" hangingPunct="0">
      <a:lnSpc>
        <a:spcPct val="90000"/>
      </a:lnSpc>
      <a:spcBef>
        <a:spcPts val="13300"/>
      </a:spcBef>
      <a:spcAft>
        <a:spcPts val="0"/>
      </a:spcAft>
      <a:buClrTx/>
      <a:buSzTx/>
      <a:buFontTx/>
      <a:buNone/>
      <a:tabLst/>
      <a:defRPr b="0" baseline="0" cap="none" i="0" spc="0" strike="noStrike" sz="14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l" defTabSz="7224707" rtl="0" fontAlgn="auto" latinLnBrk="0" hangingPunct="0">
      <a:lnSpc>
        <a:spcPct val="90000"/>
      </a:lnSpc>
      <a:spcBef>
        <a:spcPts val="13300"/>
      </a:spcBef>
      <a:spcAft>
        <a:spcPts val="0"/>
      </a:spcAft>
      <a:buClrTx/>
      <a:buSzTx/>
      <a:buFontTx/>
      <a:buNone/>
      <a:tabLst/>
      <a:defRPr b="0" baseline="0" cap="none" i="0" spc="0" strike="noStrike" sz="14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l" defTabSz="7224707" rtl="0" fontAlgn="auto" latinLnBrk="0" hangingPunct="0">
      <a:lnSpc>
        <a:spcPct val="90000"/>
      </a:lnSpc>
      <a:spcBef>
        <a:spcPts val="13300"/>
      </a:spcBef>
      <a:spcAft>
        <a:spcPts val="0"/>
      </a:spcAft>
      <a:buClrTx/>
      <a:buSzTx/>
      <a:buFontTx/>
      <a:buNone/>
      <a:tabLst/>
      <a:defRPr b="0" baseline="0" cap="none" i="0" spc="0" strike="noStrike" sz="14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838383"/>
              </a:solidFill>
              <a:prstDash val="solid"/>
              <a:miter lim="400000"/>
            </a:ln>
          </a:left>
          <a:right>
            <a:ln w="3175" cap="flat">
              <a:solidFill>
                <a:srgbClr val="838383"/>
              </a:solidFill>
              <a:prstDash val="solid"/>
              <a:miter lim="400000"/>
            </a:ln>
          </a:right>
          <a:top>
            <a:ln w="3175" cap="flat">
              <a:solidFill>
                <a:srgbClr val="838383"/>
              </a:solidFill>
              <a:prstDash val="solid"/>
              <a:miter lim="400000"/>
            </a:ln>
          </a:top>
          <a:bottom>
            <a:ln w="3175" cap="flat">
              <a:solidFill>
                <a:srgbClr val="838383"/>
              </a:solidFill>
              <a:prstDash val="solid"/>
              <a:miter lim="400000"/>
            </a:ln>
          </a:bottom>
          <a:insideH>
            <a:ln w="3175" cap="flat">
              <a:solidFill>
                <a:srgbClr val="838383"/>
              </a:solidFill>
              <a:prstDash val="solid"/>
              <a:miter lim="400000"/>
            </a:ln>
          </a:insideH>
          <a:insideV>
            <a:ln w="3175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808080"/>
              </a:solidFill>
              <a:prstDash val="solid"/>
              <a:miter lim="400000"/>
            </a:ln>
          </a:right>
          <a:top>
            <a:ln w="3175" cap="flat">
              <a:solidFill>
                <a:srgbClr val="808080"/>
              </a:solidFill>
              <a:prstDash val="solid"/>
              <a:miter lim="400000"/>
            </a:ln>
          </a:top>
          <a:bottom>
            <a:ln w="3175" cap="flat">
              <a:solidFill>
                <a:srgbClr val="808080"/>
              </a:solidFill>
              <a:prstDash val="solid"/>
              <a:miter lim="400000"/>
            </a:ln>
          </a:bottom>
          <a:insideH>
            <a:ln w="3175" cap="flat">
              <a:solidFill>
                <a:srgbClr val="808080"/>
              </a:solidFill>
              <a:prstDash val="solid"/>
              <a:miter lim="400000"/>
            </a:ln>
          </a:insideH>
          <a:insideV>
            <a:ln w="3175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chemeClr val="accent3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4D4D4D"/>
              </a:solidFill>
              <a:prstDash val="solid"/>
              <a:miter lim="400000"/>
            </a:ln>
          </a:right>
          <a:top>
            <a:ln w="3175" cap="flat">
              <a:solidFill>
                <a:srgbClr val="4D4D4D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4D4D4D"/>
              </a:solidFill>
              <a:prstDash val="solid"/>
              <a:miter lim="400000"/>
            </a:ln>
          </a:insideH>
          <a:insideV>
            <a:ln w="3175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F8BA00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464646"/>
              </a:solidFill>
              <a:prstDash val="solid"/>
              <a:miter lim="400000"/>
            </a:ln>
          </a:left>
          <a:right>
            <a:ln w="3175" cap="flat">
              <a:solidFill>
                <a:srgbClr val="464646"/>
              </a:solidFill>
              <a:prstDash val="solid"/>
              <a:miter lim="400000"/>
            </a:ln>
          </a:right>
          <a:top>
            <a:ln w="3175" cap="flat">
              <a:solidFill>
                <a:srgbClr val="464646"/>
              </a:solidFill>
              <a:prstDash val="solid"/>
              <a:miter lim="400000"/>
            </a:ln>
          </a:top>
          <a:bottom>
            <a:ln w="3175" cap="flat">
              <a:solidFill>
                <a:srgbClr val="464646"/>
              </a:solidFill>
              <a:prstDash val="solid"/>
              <a:miter lim="400000"/>
            </a:ln>
          </a:bottom>
          <a:insideH>
            <a:ln w="3175" cap="flat">
              <a:solidFill>
                <a:srgbClr val="464646"/>
              </a:solidFill>
              <a:prstDash val="solid"/>
              <a:miter lim="400000"/>
            </a:ln>
          </a:insideH>
          <a:insideV>
            <a:ln w="3175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E5E5E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C3C3C3"/>
              </a:solidFill>
              <a:prstDash val="solid"/>
              <a:miter lim="400000"/>
            </a:ln>
          </a:top>
          <a:bottom>
            <a:ln w="3175" cap="flat">
              <a:solidFill>
                <a:srgbClr val="C3C3C3"/>
              </a:solidFill>
              <a:prstDash val="solid"/>
              <a:miter lim="400000"/>
            </a:ln>
          </a:bottom>
          <a:insideH>
            <a:ln w="3175" cap="flat">
              <a:solidFill>
                <a:srgbClr val="C3C3C3"/>
              </a:solidFill>
              <a:prstDash val="solid"/>
              <a:miter lim="400000"/>
            </a:ln>
          </a:insideH>
          <a:insideV>
            <a:ln w="3175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E5E5E"/>
              </a:solidFill>
              <a:prstDash val="solid"/>
              <a:miter lim="400000"/>
            </a:ln>
          </a:left>
          <a:right>
            <a:ln w="3175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CB297B"/>
              </a:solidFill>
              <a:prstDash val="solid"/>
              <a:miter lim="400000"/>
            </a:ln>
          </a:top>
          <a:bottom>
            <a:ln w="3175" cap="flat">
              <a:solidFill>
                <a:srgbClr val="5E5E5E"/>
              </a:solidFill>
              <a:prstDash val="solid"/>
              <a:miter lim="400000"/>
            </a:ln>
          </a:bottom>
          <a:insideH>
            <a:ln w="3175" cap="flat">
              <a:solidFill>
                <a:srgbClr val="5E5E5E"/>
              </a:solidFill>
              <a:prstDash val="solid"/>
              <a:miter lim="400000"/>
            </a:ln>
          </a:insideH>
          <a:insideV>
            <a:ln w="3175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5E5E5E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6C6C6C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6C6C6C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6C6C6C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9" name="Shape 16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5888757" y="25009247"/>
            <a:ext cx="20597815" cy="597167"/>
          </a:xfrm>
          <a:prstGeom prst="rect">
            <a:avLst/>
          </a:prstGeom>
        </p:spPr>
        <p:txBody>
          <a:bodyPr lIns="42862" tIns="42862" rIns="42862" bIns="42862"/>
          <a:lstStyle>
            <a:lvl1pPr defTabSz="978370">
              <a:defRPr sz="4240"/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lide Title"/>
          <p:cNvSpPr txBox="1"/>
          <p:nvPr>
            <p:ph type="title" hasCustomPrompt="1"/>
          </p:nvPr>
        </p:nvSpPr>
        <p:spPr>
          <a:xfrm>
            <a:off x="5893594" y="14902656"/>
            <a:ext cx="20597813" cy="1345265"/>
          </a:xfrm>
          <a:prstGeom prst="rect">
            <a:avLst/>
          </a:prstGeom>
        </p:spPr>
        <p:txBody>
          <a:bodyPr anchor="t"/>
          <a:lstStyle>
            <a:lvl1pPr>
              <a:defRPr spc="-500" sz="25000"/>
            </a:lvl1pPr>
          </a:lstStyle>
          <a:p>
            <a:pPr/>
            <a:r>
              <a:t>Slide Title</a:t>
            </a:r>
          </a:p>
        </p:txBody>
      </p:sp>
      <p:sp>
        <p:nvSpPr>
          <p:cNvPr id="100" name="Slide Subtitle"/>
          <p:cNvSpPr txBox="1"/>
          <p:nvPr>
            <p:ph type="body" sz="quarter" idx="21" hasCustomPrompt="1"/>
          </p:nvPr>
        </p:nvSpPr>
        <p:spPr>
          <a:xfrm>
            <a:off x="5893594" y="16115278"/>
            <a:ext cx="20597813" cy="876356"/>
          </a:xfrm>
          <a:prstGeom prst="rect">
            <a:avLst/>
          </a:prstGeom>
        </p:spPr>
        <p:txBody>
          <a:bodyPr lIns="42862" tIns="42862" rIns="42862" bIns="42862"/>
          <a:lstStyle>
            <a:lvl1pPr defTabSz="978370">
              <a:defRPr sz="6400"/>
            </a:lvl1pPr>
          </a:lstStyle>
          <a:p>
            <a:pPr/>
            <a:r>
              <a:t>Slide Subtitle</a:t>
            </a:r>
          </a:p>
        </p:txBody>
      </p:sp>
      <p:sp>
        <p:nvSpPr>
          <p:cNvPr id="10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Agenda Title"/>
          <p:cNvSpPr txBox="1"/>
          <p:nvPr>
            <p:ph type="title" hasCustomPrompt="1"/>
          </p:nvPr>
        </p:nvSpPr>
        <p:spPr>
          <a:xfrm>
            <a:off x="5893594" y="14902656"/>
            <a:ext cx="20597813" cy="1345407"/>
          </a:xfrm>
          <a:prstGeom prst="rect">
            <a:avLst/>
          </a:prstGeom>
        </p:spPr>
        <p:txBody>
          <a:bodyPr anchor="t"/>
          <a:lstStyle>
            <a:lvl1pPr>
              <a:defRPr spc="-500" sz="25000"/>
            </a:lvl1pPr>
          </a:lstStyle>
          <a:p>
            <a:pPr/>
            <a:r>
              <a:t>Agenda Title</a:t>
            </a:r>
          </a:p>
        </p:txBody>
      </p:sp>
      <p:sp>
        <p:nvSpPr>
          <p:cNvPr id="109" name="Agenda Subtitle"/>
          <p:cNvSpPr txBox="1"/>
          <p:nvPr>
            <p:ph type="body" sz="quarter" idx="21" hasCustomPrompt="1"/>
          </p:nvPr>
        </p:nvSpPr>
        <p:spPr>
          <a:xfrm>
            <a:off x="5893594" y="16115278"/>
            <a:ext cx="20597813" cy="876356"/>
          </a:xfrm>
          <a:prstGeom prst="rect">
            <a:avLst/>
          </a:prstGeom>
        </p:spPr>
        <p:txBody>
          <a:bodyPr lIns="42862" tIns="42862" rIns="42862" bIns="42862"/>
          <a:lstStyle>
            <a:lvl1pPr defTabSz="978370">
              <a:defRPr sz="6400"/>
            </a:lvl1pPr>
          </a:lstStyle>
          <a:p>
            <a:pPr/>
            <a:r>
              <a:t>Agenda Subtitle</a:t>
            </a:r>
          </a:p>
        </p:txBody>
      </p:sp>
      <p:sp>
        <p:nvSpPr>
          <p:cNvPr id="110" name="Body Level One…"/>
          <p:cNvSpPr txBox="1"/>
          <p:nvPr>
            <p:ph type="body" sz="quarter" idx="1" hasCustomPrompt="1"/>
          </p:nvPr>
        </p:nvSpPr>
        <p:spPr>
          <a:xfrm>
            <a:off x="5893594" y="17873597"/>
            <a:ext cx="20597813" cy="7740011"/>
          </a:xfrm>
          <a:prstGeom prst="rect">
            <a:avLst/>
          </a:prstGeom>
        </p:spPr>
        <p:txBody>
          <a:bodyPr/>
          <a:lstStyle>
            <a:lvl1pPr>
              <a:spcBef>
                <a:spcPts val="5300"/>
              </a:spcBef>
              <a:defRPr b="0" spc="-159"/>
            </a:lvl1pPr>
            <a:lvl2pPr>
              <a:spcBef>
                <a:spcPts val="5300"/>
              </a:spcBef>
              <a:defRPr b="0" spc="-159"/>
            </a:lvl2pPr>
            <a:lvl3pPr>
              <a:spcBef>
                <a:spcPts val="5300"/>
              </a:spcBef>
              <a:defRPr b="0" spc="-159"/>
            </a:lvl3pPr>
            <a:lvl4pPr>
              <a:spcBef>
                <a:spcPts val="5300"/>
              </a:spcBef>
              <a:defRPr b="0" spc="-159"/>
            </a:lvl4pPr>
            <a:lvl5pPr>
              <a:spcBef>
                <a:spcPts val="5300"/>
              </a:spcBef>
              <a:defRPr b="0" spc="-159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Body Level One…"/>
          <p:cNvSpPr txBox="1"/>
          <p:nvPr>
            <p:ph type="body" sz="quarter" idx="1" hasCustomPrompt="1"/>
          </p:nvPr>
        </p:nvSpPr>
        <p:spPr>
          <a:xfrm>
            <a:off x="5893594" y="18503915"/>
            <a:ext cx="20597813" cy="3632169"/>
          </a:xfrm>
          <a:prstGeom prst="rect">
            <a:avLst/>
          </a:prstGeom>
        </p:spPr>
        <p:txBody>
          <a:bodyPr anchor="ctr"/>
          <a:lstStyle>
            <a:lvl1pPr algn="ctr" defTabSz="7224707">
              <a:lnSpc>
                <a:spcPct val="80000"/>
              </a:lnSpc>
              <a:defRPr b="0" spc="-683" sz="34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algn="ctr" defTabSz="7224707">
              <a:lnSpc>
                <a:spcPct val="80000"/>
              </a:lnSpc>
              <a:defRPr b="0" spc="-683" sz="34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algn="ctr" defTabSz="7224707">
              <a:lnSpc>
                <a:spcPct val="80000"/>
              </a:lnSpc>
              <a:defRPr b="0" spc="-683" sz="34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algn="ctr" defTabSz="7224707">
              <a:lnSpc>
                <a:spcPct val="80000"/>
              </a:lnSpc>
              <a:defRPr b="0" spc="-683" sz="34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algn="ctr" defTabSz="7224707">
              <a:lnSpc>
                <a:spcPct val="80000"/>
              </a:lnSpc>
              <a:defRPr b="0" spc="-683" sz="34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Body Level One…"/>
          <p:cNvSpPr txBox="1"/>
          <p:nvPr>
            <p:ph type="body" sz="quarter" idx="1" hasCustomPrompt="1"/>
          </p:nvPr>
        </p:nvSpPr>
        <p:spPr>
          <a:xfrm>
            <a:off x="5893594" y="14899307"/>
            <a:ext cx="20597813" cy="6788985"/>
          </a:xfrm>
          <a:prstGeom prst="rect">
            <a:avLst/>
          </a:prstGeom>
        </p:spPr>
        <p:txBody>
          <a:bodyPr anchor="b"/>
          <a:lstStyle>
            <a:lvl1pPr algn="ctr" defTabSz="7224707">
              <a:lnSpc>
                <a:spcPct val="80000"/>
              </a:lnSpc>
              <a:defRPr spc="-739" sz="74000"/>
            </a:lvl1pPr>
            <a:lvl2pPr algn="ctr" defTabSz="7224707">
              <a:lnSpc>
                <a:spcPct val="80000"/>
              </a:lnSpc>
              <a:defRPr spc="-739" sz="74000"/>
            </a:lvl2pPr>
            <a:lvl3pPr algn="ctr" defTabSz="7224707">
              <a:lnSpc>
                <a:spcPct val="80000"/>
              </a:lnSpc>
              <a:defRPr spc="-739" sz="74000"/>
            </a:lvl3pPr>
            <a:lvl4pPr algn="ctr" defTabSz="7224707">
              <a:lnSpc>
                <a:spcPct val="80000"/>
              </a:lnSpc>
              <a:defRPr spc="-739" sz="74000"/>
            </a:lvl4pPr>
            <a:lvl5pPr algn="ctr" defTabSz="7224707">
              <a:lnSpc>
                <a:spcPct val="80000"/>
              </a:lnSpc>
              <a:defRPr spc="-739" sz="74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27" name="Fact information"/>
          <p:cNvSpPr txBox="1"/>
          <p:nvPr>
            <p:ph type="body" sz="quarter" idx="21" hasCustomPrompt="1"/>
          </p:nvPr>
        </p:nvSpPr>
        <p:spPr>
          <a:xfrm>
            <a:off x="5893594" y="21636418"/>
            <a:ext cx="20597813" cy="876356"/>
          </a:xfrm>
          <a:prstGeom prst="rect">
            <a:avLst/>
          </a:prstGeom>
        </p:spPr>
        <p:txBody>
          <a:bodyPr lIns="42862" tIns="42862" rIns="42862" bIns="42862"/>
          <a:lstStyle>
            <a:lvl1pPr algn="ctr" defTabSz="978370">
              <a:defRPr sz="6400"/>
            </a:lvl1pPr>
          </a:lstStyle>
          <a:p>
            <a:pPr/>
            <a:r>
              <a:t>Fact information</a:t>
            </a:r>
          </a:p>
        </p:txBody>
      </p:sp>
      <p:sp>
        <p:nvSpPr>
          <p:cNvPr id="1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Attribution"/>
          <p:cNvSpPr txBox="1"/>
          <p:nvPr>
            <p:ph type="body" sz="quarter" idx="21" hasCustomPrompt="1"/>
          </p:nvPr>
        </p:nvSpPr>
        <p:spPr>
          <a:xfrm>
            <a:off x="7040649" y="23898862"/>
            <a:ext cx="18937547" cy="597168"/>
          </a:xfrm>
          <a:prstGeom prst="rect">
            <a:avLst/>
          </a:prstGeom>
        </p:spPr>
        <p:txBody>
          <a:bodyPr lIns="42862" tIns="42862" rIns="42862" bIns="42862"/>
          <a:lstStyle>
            <a:lvl1pPr defTabSz="978370">
              <a:defRPr sz="4240"/>
            </a:lvl1pPr>
          </a:lstStyle>
          <a:p>
            <a:pPr/>
            <a:r>
              <a:t>Attribution</a:t>
            </a:r>
          </a:p>
        </p:txBody>
      </p:sp>
      <p:sp>
        <p:nvSpPr>
          <p:cNvPr id="136" name="Body Level One…"/>
          <p:cNvSpPr txBox="1"/>
          <p:nvPr>
            <p:ph type="body" sz="quarter" idx="1" hasCustomPrompt="1"/>
          </p:nvPr>
        </p:nvSpPr>
        <p:spPr>
          <a:xfrm>
            <a:off x="6406803" y="18521743"/>
            <a:ext cx="19571394" cy="3596512"/>
          </a:xfrm>
          <a:prstGeom prst="rect">
            <a:avLst/>
          </a:prstGeom>
        </p:spPr>
        <p:txBody>
          <a:bodyPr/>
          <a:lstStyle>
            <a:lvl1pPr marL="1893105" indent="-1392296" defTabSz="7224707">
              <a:lnSpc>
                <a:spcPct val="90000"/>
              </a:lnSpc>
              <a:defRPr b="0" spc="-500" sz="25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1893105" indent="-935096" defTabSz="7224707">
              <a:lnSpc>
                <a:spcPct val="90000"/>
              </a:lnSpc>
              <a:defRPr b="0" spc="-500" sz="25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1893105" indent="-477896" defTabSz="7224707">
              <a:lnSpc>
                <a:spcPct val="90000"/>
              </a:lnSpc>
              <a:defRPr b="0" spc="-500" sz="25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1893105" indent="-20696" defTabSz="7224707">
              <a:lnSpc>
                <a:spcPct val="90000"/>
              </a:lnSpc>
              <a:defRPr b="0" spc="-500" sz="25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1893105" indent="436503" defTabSz="7224707">
              <a:lnSpc>
                <a:spcPct val="90000"/>
              </a:lnSpc>
              <a:defRPr b="0" spc="-500" sz="25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3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Bowl of salad with fried rice, boiled eggs, and chopsticks"/>
          <p:cNvSpPr/>
          <p:nvPr>
            <p:ph type="pic" sz="quarter" idx="21"/>
          </p:nvPr>
        </p:nvSpPr>
        <p:spPr>
          <a:xfrm>
            <a:off x="19538156" y="14843125"/>
            <a:ext cx="6974156" cy="557782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5" name="Bowl with salmon cakes, salad, and hummus "/>
          <p:cNvSpPr/>
          <p:nvPr>
            <p:ph type="pic" sz="quarter" idx="22"/>
          </p:nvPr>
        </p:nvSpPr>
        <p:spPr>
          <a:xfrm>
            <a:off x="17418843" y="17620257"/>
            <a:ext cx="9786939" cy="1139079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6" name="Bowl of pappardelle pasta with parsley butter, roasted hazelnuts, and shaved parmesan cheese"/>
          <p:cNvSpPr/>
          <p:nvPr>
            <p:ph type="pic" sz="quarter" idx="23"/>
          </p:nvPr>
        </p:nvSpPr>
        <p:spPr>
          <a:xfrm>
            <a:off x="4631531" y="14354968"/>
            <a:ext cx="15573376" cy="116800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bowl of salad with fried rice, boiled eggs, and chopsticks"/>
          <p:cNvSpPr/>
          <p:nvPr>
            <p:ph type="pic" sz="half" idx="21"/>
          </p:nvPr>
        </p:nvSpPr>
        <p:spPr>
          <a:xfrm>
            <a:off x="3512344" y="8711406"/>
            <a:ext cx="25360313" cy="2028825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5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lide Number"/>
          <p:cNvSpPr txBox="1"/>
          <p:nvPr>
            <p:ph type="sldNum" sz="quarter" idx="2"/>
          </p:nvPr>
        </p:nvSpPr>
        <p:spPr>
          <a:xfrm>
            <a:off x="15765484" y="25641089"/>
            <a:ext cx="842316" cy="86416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dos and limes"/>
          <p:cNvSpPr/>
          <p:nvPr>
            <p:ph type="pic" sz="half" idx="21"/>
          </p:nvPr>
        </p:nvSpPr>
        <p:spPr>
          <a:xfrm>
            <a:off x="3679031" y="12676187"/>
            <a:ext cx="25074564" cy="1501774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5893594" y="20570031"/>
            <a:ext cx="20597813" cy="4357688"/>
          </a:xfrm>
          <a:prstGeom prst="rect">
            <a:avLst/>
          </a:prstGeom>
        </p:spPr>
        <p:txBody>
          <a:bodyPr/>
          <a:lstStyle/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5894710" y="14927629"/>
            <a:ext cx="20595582" cy="597168"/>
          </a:xfrm>
          <a:prstGeom prst="rect">
            <a:avLst/>
          </a:prstGeom>
        </p:spPr>
        <p:txBody>
          <a:bodyPr lIns="42862" tIns="42862" rIns="42862" bIns="42862"/>
          <a:lstStyle>
            <a:lvl1pPr defTabSz="978370">
              <a:defRPr sz="4240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5893594" y="24774915"/>
            <a:ext cx="20597813" cy="1047142"/>
          </a:xfrm>
          <a:prstGeom prst="rect">
            <a:avLst/>
          </a:prstGeom>
        </p:spPr>
        <p:txBody>
          <a:bodyPr/>
          <a:lstStyle/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wl with salmon cakes, salad, and hummus"/>
          <p:cNvSpPr/>
          <p:nvPr>
            <p:ph type="pic" sz="quarter" idx="21"/>
          </p:nvPr>
        </p:nvSpPr>
        <p:spPr>
          <a:xfrm>
            <a:off x="15049500" y="13700125"/>
            <a:ext cx="11385785" cy="1325165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5893594" y="15081250"/>
            <a:ext cx="9167813" cy="5514631"/>
          </a:xfrm>
          <a:prstGeom prst="rect">
            <a:avLst/>
          </a:prstGeom>
        </p:spPr>
        <p:txBody>
          <a:bodyPr/>
          <a:lstStyle>
            <a:lvl1pPr>
              <a:defRPr spc="-500" sz="25000"/>
            </a:lvl1pPr>
          </a:lstStyle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5893594" y="20509915"/>
            <a:ext cx="9167813" cy="5048835"/>
          </a:xfrm>
          <a:prstGeom prst="rect">
            <a:avLst/>
          </a:prstGeom>
        </p:spPr>
        <p:txBody>
          <a:bodyPr/>
          <a:lstStyle/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5765484" y="25645060"/>
            <a:ext cx="842315" cy="86416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xfrm>
            <a:off x="5893594" y="14902656"/>
            <a:ext cx="20597813" cy="1343591"/>
          </a:xfrm>
          <a:prstGeom prst="rect">
            <a:avLst/>
          </a:prstGeom>
        </p:spPr>
        <p:txBody>
          <a:bodyPr anchor="t"/>
          <a:lstStyle>
            <a:lvl1pPr>
              <a:defRPr spc="-500" sz="25000"/>
            </a:lvl1pPr>
          </a:lstStyle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5893594" y="16115278"/>
            <a:ext cx="20597813" cy="876356"/>
          </a:xfrm>
          <a:prstGeom prst="rect">
            <a:avLst/>
          </a:prstGeom>
        </p:spPr>
        <p:txBody>
          <a:bodyPr lIns="42862" tIns="42862" rIns="42862" bIns="42862"/>
          <a:lstStyle>
            <a:lvl1pPr defTabSz="978370">
              <a:defRPr sz="64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sz="quarter" idx="1" hasCustomPrompt="1"/>
          </p:nvPr>
        </p:nvSpPr>
        <p:spPr>
          <a:xfrm>
            <a:off x="5893594" y="17873597"/>
            <a:ext cx="20597813" cy="7740011"/>
          </a:xfrm>
          <a:prstGeom prst="rect">
            <a:avLst/>
          </a:prstGeom>
        </p:spPr>
        <p:txBody>
          <a:bodyPr/>
          <a:lstStyle>
            <a:lvl1pPr marL="17780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1pPr>
            <a:lvl2pPr marL="23876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2pPr>
            <a:lvl3pPr marL="29972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3pPr>
            <a:lvl4pPr marL="36068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4pPr>
            <a:lvl5pPr marL="42164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5pPr>
          </a:lstStyle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sz="quarter" idx="1" hasCustomPrompt="1"/>
          </p:nvPr>
        </p:nvSpPr>
        <p:spPr>
          <a:xfrm>
            <a:off x="5893594" y="17873597"/>
            <a:ext cx="20597813" cy="7740011"/>
          </a:xfrm>
          <a:prstGeom prst="rect">
            <a:avLst/>
          </a:prstGeom>
        </p:spPr>
        <p:txBody>
          <a:bodyPr numCol="2" spcCol="1029890"/>
          <a:lstStyle>
            <a:lvl1pPr marL="17780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1pPr>
            <a:lvl2pPr marL="23876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2pPr>
            <a:lvl3pPr marL="29972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3pPr>
            <a:lvl4pPr marL="36068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4pPr>
            <a:lvl5pPr marL="42164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5pPr>
          </a:lstStyle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/>
          <p:nvPr>
            <p:ph type="body" sz="quarter" idx="21" hasCustomPrompt="1"/>
          </p:nvPr>
        </p:nvSpPr>
        <p:spPr>
          <a:xfrm>
            <a:off x="5893594" y="16115278"/>
            <a:ext cx="9167813" cy="876356"/>
          </a:xfrm>
          <a:prstGeom prst="rect">
            <a:avLst/>
          </a:prstGeom>
        </p:spPr>
        <p:txBody>
          <a:bodyPr lIns="42862" tIns="42862" rIns="42862" bIns="42862"/>
          <a:lstStyle>
            <a:lvl1pPr defTabSz="978370">
              <a:defRPr sz="6400"/>
            </a:lvl1pPr>
          </a:lstStyle>
          <a:p>
            <a:pPr/>
            <a:r>
              <a:t>Slide Subtitle</a:t>
            </a:r>
          </a:p>
        </p:txBody>
      </p:sp>
      <p:sp>
        <p:nvSpPr>
          <p:cNvPr id="61" name="Body Level One…"/>
          <p:cNvSpPr txBox="1"/>
          <p:nvPr>
            <p:ph type="body" sz="quarter" idx="1" hasCustomPrompt="1"/>
          </p:nvPr>
        </p:nvSpPr>
        <p:spPr>
          <a:xfrm>
            <a:off x="5893594" y="17873597"/>
            <a:ext cx="9167813" cy="7740590"/>
          </a:xfrm>
          <a:prstGeom prst="rect">
            <a:avLst/>
          </a:prstGeom>
        </p:spPr>
        <p:txBody>
          <a:bodyPr/>
          <a:lstStyle>
            <a:lvl1pPr marL="17780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1pPr>
            <a:lvl2pPr marL="23876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2pPr>
            <a:lvl3pPr marL="29972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3pPr>
            <a:lvl4pPr marL="36068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4pPr>
            <a:lvl5pPr marL="42164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5pPr>
          </a:lstStyle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Bowl of pappardelle pasta with parsley butter, roasted hazelnuts, and shaved parmesan cheese"/>
          <p:cNvSpPr/>
          <p:nvPr>
            <p:ph type="pic" sz="quarter" idx="22"/>
          </p:nvPr>
        </p:nvSpPr>
        <p:spPr>
          <a:xfrm>
            <a:off x="16192500" y="13508814"/>
            <a:ext cx="10234569" cy="1364609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Slide Title"/>
          <p:cNvSpPr txBox="1"/>
          <p:nvPr>
            <p:ph type="title" hasCustomPrompt="1"/>
          </p:nvPr>
        </p:nvSpPr>
        <p:spPr>
          <a:xfrm>
            <a:off x="5893594" y="14902656"/>
            <a:ext cx="9167813" cy="1345407"/>
          </a:xfrm>
          <a:prstGeom prst="rect">
            <a:avLst/>
          </a:prstGeom>
        </p:spPr>
        <p:txBody>
          <a:bodyPr anchor="t"/>
          <a:lstStyle>
            <a:lvl1pPr>
              <a:defRPr spc="-500" sz="25000"/>
            </a:lvl1pPr>
          </a:lstStyle>
          <a:p>
            <a:pPr/>
            <a:r>
              <a:t>Slide Title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Live Video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Subtitle"/>
          <p:cNvSpPr txBox="1"/>
          <p:nvPr>
            <p:ph type="body" sz="quarter" idx="21" hasCustomPrompt="1"/>
          </p:nvPr>
        </p:nvSpPr>
        <p:spPr>
          <a:xfrm>
            <a:off x="5893594" y="16115278"/>
            <a:ext cx="9167813" cy="876356"/>
          </a:xfrm>
          <a:prstGeom prst="rect">
            <a:avLst/>
          </a:prstGeom>
        </p:spPr>
        <p:txBody>
          <a:bodyPr lIns="42862" tIns="42862" rIns="42862" bIns="42862"/>
          <a:lstStyle>
            <a:lvl1pPr defTabSz="978370">
              <a:defRPr sz="6400"/>
            </a:lvl1pPr>
          </a:lstStyle>
          <a:p>
            <a:pPr/>
            <a:r>
              <a:t>Slide Subtitle</a:t>
            </a:r>
          </a:p>
        </p:txBody>
      </p:sp>
      <p:sp>
        <p:nvSpPr>
          <p:cNvPr id="72" name="Body Level One…"/>
          <p:cNvSpPr txBox="1"/>
          <p:nvPr>
            <p:ph type="body" sz="quarter" idx="1" hasCustomPrompt="1"/>
          </p:nvPr>
        </p:nvSpPr>
        <p:spPr>
          <a:xfrm>
            <a:off x="5893594" y="17873597"/>
            <a:ext cx="9167813" cy="7740590"/>
          </a:xfrm>
          <a:prstGeom prst="rect">
            <a:avLst/>
          </a:prstGeom>
        </p:spPr>
        <p:txBody>
          <a:bodyPr/>
          <a:lstStyle>
            <a:lvl1pPr marL="17780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1pPr>
            <a:lvl2pPr marL="23876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2pPr>
            <a:lvl3pPr marL="29972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3pPr>
            <a:lvl4pPr marL="36068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4pPr>
            <a:lvl5pPr marL="42164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5pPr>
          </a:lstStyle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73" name="Slide Title"/>
          <p:cNvSpPr txBox="1"/>
          <p:nvPr>
            <p:ph type="title" hasCustomPrompt="1"/>
          </p:nvPr>
        </p:nvSpPr>
        <p:spPr>
          <a:xfrm>
            <a:off x="5893594" y="14902656"/>
            <a:ext cx="9167813" cy="1345407"/>
          </a:xfrm>
          <a:prstGeom prst="rect">
            <a:avLst/>
          </a:prstGeom>
        </p:spPr>
        <p:txBody>
          <a:bodyPr anchor="t"/>
          <a:lstStyle>
            <a:lvl1pPr>
              <a:defRPr spc="-500" sz="25000"/>
            </a:lvl1pPr>
          </a:lstStyle>
          <a:p>
            <a:pPr/>
            <a:r>
              <a:t>Slide Title</a:t>
            </a:r>
          </a:p>
        </p:txBody>
      </p:sp>
      <p:sp>
        <p:nvSpPr>
          <p:cNvPr id="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Live Video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lide Subtitle"/>
          <p:cNvSpPr txBox="1"/>
          <p:nvPr>
            <p:ph type="body" sz="quarter" idx="21" hasCustomPrompt="1"/>
          </p:nvPr>
        </p:nvSpPr>
        <p:spPr>
          <a:xfrm>
            <a:off x="5893594" y="16115278"/>
            <a:ext cx="9167813" cy="876356"/>
          </a:xfrm>
          <a:prstGeom prst="rect">
            <a:avLst/>
          </a:prstGeom>
        </p:spPr>
        <p:txBody>
          <a:bodyPr lIns="42862" tIns="42862" rIns="42862" bIns="42862"/>
          <a:lstStyle>
            <a:lvl1pPr defTabSz="978370">
              <a:defRPr sz="6400"/>
            </a:lvl1pPr>
          </a:lstStyle>
          <a:p>
            <a:pPr/>
            <a:r>
              <a:t>Slide Subtitle</a:t>
            </a:r>
          </a:p>
        </p:txBody>
      </p:sp>
      <p:sp>
        <p:nvSpPr>
          <p:cNvPr id="82" name="Body Level One…"/>
          <p:cNvSpPr txBox="1"/>
          <p:nvPr>
            <p:ph type="body" sz="quarter" idx="1" hasCustomPrompt="1"/>
          </p:nvPr>
        </p:nvSpPr>
        <p:spPr>
          <a:xfrm>
            <a:off x="5893594" y="17873597"/>
            <a:ext cx="9167813" cy="7740590"/>
          </a:xfrm>
          <a:prstGeom prst="rect">
            <a:avLst/>
          </a:prstGeom>
        </p:spPr>
        <p:txBody>
          <a:bodyPr/>
          <a:lstStyle>
            <a:lvl1pPr marL="17780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1pPr>
            <a:lvl2pPr marL="23876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2pPr>
            <a:lvl3pPr marL="29972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3pPr>
            <a:lvl4pPr marL="36068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4pPr>
            <a:lvl5pPr marL="4216400" indent="-1778000" defTabSz="7224707">
              <a:lnSpc>
                <a:spcPct val="90000"/>
              </a:lnSpc>
              <a:spcBef>
                <a:spcPts val="13300"/>
              </a:spcBef>
              <a:buSzPct val="123000"/>
              <a:buChar char="•"/>
              <a:defRPr b="0" sz="14000"/>
            </a:lvl5pPr>
          </a:lstStyle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83" name="Slide Title"/>
          <p:cNvSpPr txBox="1"/>
          <p:nvPr>
            <p:ph type="title" hasCustomPrompt="1"/>
          </p:nvPr>
        </p:nvSpPr>
        <p:spPr>
          <a:xfrm>
            <a:off x="5893594" y="14902656"/>
            <a:ext cx="9167813" cy="1345407"/>
          </a:xfrm>
          <a:prstGeom prst="rect">
            <a:avLst/>
          </a:prstGeom>
        </p:spPr>
        <p:txBody>
          <a:bodyPr anchor="t"/>
          <a:lstStyle>
            <a:lvl1pPr>
              <a:defRPr spc="-500" sz="25000"/>
            </a:lvl1pPr>
          </a:lstStyle>
          <a:p>
            <a:pPr/>
            <a:r>
              <a:t>Slide Title</a:t>
            </a:r>
          </a:p>
        </p:txBody>
      </p:sp>
      <p:sp>
        <p:nvSpPr>
          <p:cNvPr id="8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ection Title"/>
          <p:cNvSpPr txBox="1"/>
          <p:nvPr>
            <p:ph type="title" hasCustomPrompt="1"/>
          </p:nvPr>
        </p:nvSpPr>
        <p:spPr>
          <a:xfrm>
            <a:off x="5893591" y="18141156"/>
            <a:ext cx="20597816" cy="4357688"/>
          </a:xfrm>
          <a:prstGeom prst="rect">
            <a:avLst/>
          </a:prstGeom>
        </p:spPr>
        <p:txBody>
          <a:bodyPr anchor="ctr"/>
          <a:lstStyle>
            <a:lvl1pPr>
              <a:defRPr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92" name="Slide Number"/>
          <p:cNvSpPr txBox="1"/>
          <p:nvPr>
            <p:ph type="sldNum" sz="quarter" idx="2"/>
          </p:nvPr>
        </p:nvSpPr>
        <p:spPr>
          <a:xfrm>
            <a:off x="15765484" y="25645060"/>
            <a:ext cx="842315" cy="86416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esentation Title"/>
          <p:cNvSpPr txBox="1"/>
          <p:nvPr>
            <p:ph type="title" hasCustomPrompt="1"/>
          </p:nvPr>
        </p:nvSpPr>
        <p:spPr>
          <a:xfrm>
            <a:off x="5893591" y="16304679"/>
            <a:ext cx="20597816" cy="435768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7625" tIns="47625" rIns="47625" bIns="47625" anchor="b">
            <a:normAutofit fontScale="100000" lnSpcReduction="0"/>
          </a:bodyPr>
          <a:lstStyle/>
          <a:p>
            <a:pPr/>
            <a:r>
              <a:t>Presentation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5888759" y="20662366"/>
            <a:ext cx="20597813" cy="178593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7625" tIns="47625" rIns="47625" bIns="47625">
            <a:normAutofit fontScale="100000" lnSpcReduction="0"/>
          </a:bodyPr>
          <a:lstStyle/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5765484" y="25641088"/>
            <a:ext cx="842315" cy="864160"/>
          </a:xfrm>
          <a:prstGeom prst="rect">
            <a:avLst/>
          </a:prstGeom>
          <a:ln w="3175">
            <a:miter lim="400000"/>
          </a:ln>
        </p:spPr>
        <p:txBody>
          <a:bodyPr wrap="none" lIns="47625" tIns="47625" rIns="47625" bIns="47625" anchor="b">
            <a:spAutoFit/>
          </a:bodyPr>
          <a:lstStyle>
            <a:lvl1pPr algn="ctr" defTabSz="1730962">
              <a:lnSpc>
                <a:spcPct val="100000"/>
              </a:lnSpc>
              <a:spcBef>
                <a:spcPts val="0"/>
              </a:spcBef>
              <a:defRPr sz="52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</p:sldLayoutIdLst>
  <p:transition xmlns:p14="http://schemas.microsoft.com/office/powerpoint/2010/main" spd="med" advClick="1"/>
  <p:txStyles>
    <p:titleStyle>
      <a:lvl1pPr marL="0" marR="0" indent="0" algn="l" defTabSz="722470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683" strike="noStrike" sz="3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722470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683" strike="noStrike" sz="3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722470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683" strike="noStrike" sz="3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722470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683" strike="noStrike" sz="3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722470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683" strike="noStrike" sz="3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722470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683" strike="noStrike" sz="3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722470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683" strike="noStrike" sz="3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722470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683" strike="noStrike" sz="3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722470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683" strike="noStrike" sz="3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0" marR="0" indent="0" algn="l" defTabSz="24459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459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459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459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459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459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459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459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459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17309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2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17309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2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17309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2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17309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2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17309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2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17309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2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17309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2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17309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2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17309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2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healthyhabits.png" descr="healthyhabits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16015" y="-5274"/>
            <a:ext cx="31411786" cy="40650549"/>
          </a:xfrm>
          <a:prstGeom prst="rect">
            <a:avLst/>
          </a:prstGeom>
          <a:ln w="3175">
            <a:miter lim="400000"/>
          </a:ln>
        </p:spPr>
      </p:pic>
      <p:sp>
        <p:nvSpPr>
          <p:cNvPr id="172" name="Things I Love About My Art"/>
          <p:cNvSpPr txBox="1"/>
          <p:nvPr/>
        </p:nvSpPr>
        <p:spPr>
          <a:xfrm>
            <a:off x="4175515" y="9633266"/>
            <a:ext cx="7972045" cy="82051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2438338">
              <a:spcBef>
                <a:spcPts val="4500"/>
              </a:spcBef>
              <a:defRPr b="1" sz="4800">
                <a:solidFill>
                  <a:srgbClr val="5E5E5E"/>
                </a:solidFill>
              </a:defRPr>
            </a:lvl1pPr>
          </a:lstStyle>
          <a:p>
            <a:pPr/>
            <a:r>
              <a:t>Things I Love About My Art</a:t>
            </a:r>
          </a:p>
        </p:txBody>
      </p:sp>
      <p:sp>
        <p:nvSpPr>
          <p:cNvPr id="173" name="Ways to Bring Those Into Work  (or Other Routines)"/>
          <p:cNvSpPr txBox="1"/>
          <p:nvPr/>
        </p:nvSpPr>
        <p:spPr>
          <a:xfrm>
            <a:off x="20187249" y="9300911"/>
            <a:ext cx="9234527" cy="148522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ctr" defTabSz="2438338">
              <a:spcBef>
                <a:spcPts val="4500"/>
              </a:spcBef>
              <a:defRPr b="1" sz="4800">
                <a:solidFill>
                  <a:srgbClr val="5E5E5E"/>
                </a:solidFill>
              </a:defRPr>
            </a:pPr>
            <a:r>
              <a:t>Ways to Bring Those Into Work </a:t>
            </a:r>
            <a:br/>
            <a:r>
              <a:t>(or Other Routines)</a:t>
            </a:r>
          </a:p>
        </p:txBody>
      </p:sp>
      <p:sp>
        <p:nvSpPr>
          <p:cNvPr id="174" name="Accelerate my Creativity"/>
          <p:cNvSpPr txBox="1"/>
          <p:nvPr/>
        </p:nvSpPr>
        <p:spPr>
          <a:xfrm>
            <a:off x="10902188" y="4314291"/>
            <a:ext cx="20044157" cy="214101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7625" tIns="47625" rIns="47625" bIns="47625" anchor="ctr">
            <a:spAutoFit/>
          </a:bodyPr>
          <a:lstStyle>
            <a:lvl1pPr>
              <a:defRPr b="1" sz="13500">
                <a:solidFill>
                  <a:schemeClr val="accent6">
                    <a:satOff val="-20754"/>
                    <a:lumOff val="-16738"/>
                  </a:schemeClr>
                </a:solidFill>
              </a:defRPr>
            </a:lvl1pPr>
          </a:lstStyle>
          <a:p>
            <a:pPr/>
            <a:r>
              <a:t>Accelerate my Creativity</a:t>
            </a:r>
          </a:p>
        </p:txBody>
      </p:sp>
      <p:graphicFrame>
        <p:nvGraphicFramePr>
          <p:cNvPr id="175" name="Table 1"/>
          <p:cNvGraphicFramePr/>
          <p:nvPr/>
        </p:nvGraphicFramePr>
        <p:xfrm>
          <a:off x="858220" y="11127235"/>
          <a:ext cx="30730550" cy="10171658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15363687"/>
                <a:gridCol w="15363687"/>
              </a:tblGrid>
              <a:tr h="1271060">
                <a:tc>
                  <a:txBody>
                    <a:bodyPr/>
                    <a:lstStyle/>
                    <a:p>
                      <a:pPr defTabSz="914400">
                        <a:defRPr sz="92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9200"/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271060">
                <a:tc>
                  <a:txBody>
                    <a:bodyPr/>
                    <a:lstStyle/>
                    <a:p>
                      <a:pPr defTabSz="914400">
                        <a:defRPr sz="92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9200"/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271060">
                <a:tc>
                  <a:txBody>
                    <a:bodyPr/>
                    <a:lstStyle/>
                    <a:p>
                      <a:pPr defTabSz="914400">
                        <a:defRPr sz="92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9200"/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271060">
                <a:tc>
                  <a:txBody>
                    <a:bodyPr/>
                    <a:lstStyle/>
                    <a:p>
                      <a:pPr defTabSz="914400">
                        <a:defRPr sz="92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9200"/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271060">
                <a:tc>
                  <a:txBody>
                    <a:bodyPr/>
                    <a:lstStyle/>
                    <a:p>
                      <a:pPr defTabSz="914400">
                        <a:defRPr sz="92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9200"/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271060">
                <a:tc>
                  <a:txBody>
                    <a:bodyPr/>
                    <a:lstStyle/>
                    <a:p>
                      <a:pPr defTabSz="914400">
                        <a:defRPr sz="92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9200"/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271060">
                <a:tc>
                  <a:txBody>
                    <a:bodyPr/>
                    <a:lstStyle/>
                    <a:p>
                      <a:pPr defTabSz="914400">
                        <a:defRPr sz="92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9200"/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271060">
                <a:tc>
                  <a:txBody>
                    <a:bodyPr/>
                    <a:lstStyle/>
                    <a:p>
                      <a:pPr defTabSz="914400">
                        <a:defRPr sz="92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9200"/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176" name="Niche Opportunities"/>
          <p:cNvSpPr txBox="1"/>
          <p:nvPr/>
        </p:nvSpPr>
        <p:spPr>
          <a:xfrm>
            <a:off x="818388" y="21636814"/>
            <a:ext cx="13186157" cy="171916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7625" tIns="47625" rIns="47625" bIns="47625" anchor="ctr">
            <a:spAutoFit/>
          </a:bodyPr>
          <a:lstStyle>
            <a:lvl1pPr>
              <a:defRPr b="1" sz="10800">
                <a:solidFill>
                  <a:schemeClr val="accent6"/>
                </a:solidFill>
              </a:defRPr>
            </a:lvl1pPr>
          </a:lstStyle>
          <a:p>
            <a:pPr/>
            <a:r>
              <a:t>Niche Opportunities</a:t>
            </a:r>
          </a:p>
        </p:txBody>
      </p:sp>
      <p:graphicFrame>
        <p:nvGraphicFramePr>
          <p:cNvPr id="177" name="Table 2"/>
          <p:cNvGraphicFramePr/>
          <p:nvPr/>
        </p:nvGraphicFramePr>
        <p:xfrm>
          <a:off x="970353" y="23971250"/>
          <a:ext cx="14384934" cy="13984883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{33BA23B1-9221-436E-865A-0063620EA4FD}</a:tableStyleId>
              </a:tblPr>
              <a:tblGrid>
                <a:gridCol w="14381758"/>
              </a:tblGrid>
              <a:tr h="1747713">
                <a:tc>
                  <a:txBody>
                    <a:bodyPr/>
                    <a:lstStyle/>
                    <a:p>
                      <a:pPr defTabSz="914400">
                        <a:defRPr sz="9200"/>
                      </a:p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chemeClr val="accent6">
                          <a:satOff val="-20754"/>
                          <a:lumOff val="-16738"/>
                        </a:schemeClr>
                      </a:solidFill>
                      <a:miter lim="400000"/>
                    </a:lnL>
                    <a:lnR w="3175">
                      <a:solidFill>
                        <a:schemeClr val="accent6">
                          <a:satOff val="-20754"/>
                          <a:lumOff val="-16738"/>
                        </a:schemeClr>
                      </a:solidFill>
                      <a:miter lim="400000"/>
                    </a:lnR>
                    <a:lnT w="3175">
                      <a:solidFill>
                        <a:schemeClr val="accent6">
                          <a:satOff val="-20754"/>
                          <a:lumOff val="-16738"/>
                        </a:schemeClr>
                      </a:solidFill>
                      <a:miter lim="400000"/>
                    </a:lnT>
                    <a:lnB w="3175">
                      <a:solidFill>
                        <a:schemeClr val="accent6">
                          <a:satOff val="-20754"/>
                          <a:lumOff val="-16738"/>
                        </a:schemeClr>
                      </a:solidFill>
                      <a:miter lim="400000"/>
                    </a:lnB>
                  </a:tcPr>
                </a:tc>
              </a:tr>
              <a:tr h="1747713">
                <a:tc>
                  <a:txBody>
                    <a:bodyPr/>
                    <a:lstStyle/>
                    <a:p>
                      <a:pPr defTabSz="914400">
                        <a:defRPr sz="9200"/>
                      </a:p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chemeClr val="accent6">
                          <a:satOff val="-20754"/>
                          <a:lumOff val="-16738"/>
                        </a:schemeClr>
                      </a:solidFill>
                      <a:miter lim="400000"/>
                    </a:lnL>
                    <a:lnR w="3175">
                      <a:solidFill>
                        <a:schemeClr val="accent6">
                          <a:satOff val="-20754"/>
                          <a:lumOff val="-16738"/>
                        </a:schemeClr>
                      </a:solidFill>
                      <a:miter lim="400000"/>
                    </a:lnR>
                    <a:lnT w="3175">
                      <a:solidFill>
                        <a:schemeClr val="accent6">
                          <a:satOff val="-20754"/>
                          <a:lumOff val="-16738"/>
                        </a:schemeClr>
                      </a:solidFill>
                      <a:miter lim="400000"/>
                    </a:lnT>
                    <a:solidFill>
                      <a:schemeClr val="accent6">
                        <a:satOff val="-20754"/>
                        <a:lumOff val="-16738"/>
                        <a:alpha val="7036"/>
                      </a:schemeClr>
                    </a:solidFill>
                  </a:tcPr>
                </a:tc>
              </a:tr>
              <a:tr h="1747713">
                <a:tc>
                  <a:txBody>
                    <a:bodyPr/>
                    <a:lstStyle/>
                    <a:p>
                      <a:pPr defTabSz="914400">
                        <a:defRPr sz="9200"/>
                      </a:p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chemeClr val="accent6">
                          <a:satOff val="-20754"/>
                          <a:lumOff val="-16738"/>
                        </a:schemeClr>
                      </a:solidFill>
                      <a:miter lim="400000"/>
                    </a:lnL>
                    <a:lnR w="3175">
                      <a:solidFill>
                        <a:schemeClr val="accent6">
                          <a:satOff val="-20754"/>
                          <a:lumOff val="-16738"/>
                        </a:schemeClr>
                      </a:solidFill>
                      <a:miter lim="400000"/>
                    </a:lnR>
                  </a:tcPr>
                </a:tc>
              </a:tr>
              <a:tr h="1747713">
                <a:tc>
                  <a:txBody>
                    <a:bodyPr/>
                    <a:lstStyle/>
                    <a:p>
                      <a:pPr defTabSz="914400">
                        <a:defRPr sz="9200"/>
                      </a:p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chemeClr val="accent6">
                          <a:satOff val="-20754"/>
                          <a:lumOff val="-16738"/>
                        </a:schemeClr>
                      </a:solidFill>
                      <a:miter lim="400000"/>
                    </a:lnL>
                    <a:lnR w="3175">
                      <a:solidFill>
                        <a:schemeClr val="accent6">
                          <a:satOff val="-20754"/>
                          <a:lumOff val="-16738"/>
                        </a:schemeClr>
                      </a:solidFill>
                      <a:miter lim="400000"/>
                    </a:lnR>
                    <a:solidFill>
                      <a:schemeClr val="accent6">
                        <a:satOff val="-20754"/>
                        <a:lumOff val="-16738"/>
                        <a:alpha val="7036"/>
                      </a:schemeClr>
                    </a:solidFill>
                  </a:tcPr>
                </a:tc>
              </a:tr>
              <a:tr h="1747713">
                <a:tc>
                  <a:txBody>
                    <a:bodyPr/>
                    <a:lstStyle/>
                    <a:p>
                      <a:pPr defTabSz="914400">
                        <a:defRPr sz="9200"/>
                      </a:p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chemeClr val="accent6">
                          <a:satOff val="-20754"/>
                          <a:lumOff val="-16738"/>
                        </a:schemeClr>
                      </a:solidFill>
                      <a:miter lim="400000"/>
                    </a:lnL>
                    <a:lnR w="3175">
                      <a:solidFill>
                        <a:schemeClr val="accent6">
                          <a:satOff val="-20754"/>
                          <a:lumOff val="-16738"/>
                        </a:schemeClr>
                      </a:solidFill>
                      <a:miter lim="400000"/>
                    </a:lnR>
                  </a:tcPr>
                </a:tc>
              </a:tr>
              <a:tr h="1747713">
                <a:tc>
                  <a:txBody>
                    <a:bodyPr/>
                    <a:lstStyle/>
                    <a:p>
                      <a:pPr defTabSz="914400">
                        <a:defRPr sz="9200"/>
                      </a:p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chemeClr val="accent6">
                          <a:satOff val="-20754"/>
                          <a:lumOff val="-16738"/>
                        </a:schemeClr>
                      </a:solidFill>
                      <a:miter lim="400000"/>
                    </a:lnL>
                    <a:lnR w="3175">
                      <a:solidFill>
                        <a:schemeClr val="accent6">
                          <a:satOff val="-20754"/>
                          <a:lumOff val="-16738"/>
                        </a:schemeClr>
                      </a:solidFill>
                      <a:miter lim="400000"/>
                    </a:lnR>
                    <a:solidFill>
                      <a:schemeClr val="accent6">
                        <a:satOff val="-20754"/>
                        <a:lumOff val="-16738"/>
                        <a:alpha val="7036"/>
                      </a:schemeClr>
                    </a:solidFill>
                  </a:tcPr>
                </a:tc>
              </a:tr>
              <a:tr h="1747713">
                <a:tc>
                  <a:txBody>
                    <a:bodyPr/>
                    <a:lstStyle/>
                    <a:p>
                      <a:pPr defTabSz="914400">
                        <a:defRPr sz="9200"/>
                      </a:p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chemeClr val="accent6">
                          <a:satOff val="-20754"/>
                          <a:lumOff val="-16738"/>
                        </a:schemeClr>
                      </a:solidFill>
                      <a:miter lim="400000"/>
                    </a:lnL>
                    <a:lnR w="3175">
                      <a:solidFill>
                        <a:schemeClr val="accent6">
                          <a:satOff val="-20754"/>
                          <a:lumOff val="-16738"/>
                        </a:schemeClr>
                      </a:solidFill>
                      <a:miter lim="400000"/>
                    </a:lnR>
                  </a:tcPr>
                </a:tc>
              </a:tr>
              <a:tr h="1747713">
                <a:tc>
                  <a:txBody>
                    <a:bodyPr/>
                    <a:lstStyle/>
                    <a:p>
                      <a:pPr defTabSz="914400">
                        <a:defRPr sz="9200"/>
                      </a:p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chemeClr val="accent6">
                          <a:satOff val="-20754"/>
                          <a:lumOff val="-16738"/>
                        </a:schemeClr>
                      </a:solidFill>
                      <a:miter lim="400000"/>
                    </a:lnL>
                    <a:lnR w="3175">
                      <a:solidFill>
                        <a:schemeClr val="accent6">
                          <a:satOff val="-20754"/>
                          <a:lumOff val="-16738"/>
                        </a:schemeClr>
                      </a:solidFill>
                      <a:miter lim="400000"/>
                    </a:lnR>
                    <a:lnB w="3175">
                      <a:solidFill>
                        <a:schemeClr val="accent6">
                          <a:satOff val="-20754"/>
                          <a:lumOff val="-16738"/>
                        </a:schemeClr>
                      </a:solidFill>
                      <a:miter lim="400000"/>
                    </a:lnB>
                    <a:solidFill>
                      <a:schemeClr val="accent6">
                        <a:satOff val="-20754"/>
                        <a:lumOff val="-16738"/>
                        <a:alpha val="7036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8" name="What’s my…."/>
          <p:cNvSpPr txBox="1"/>
          <p:nvPr/>
        </p:nvSpPr>
        <p:spPr>
          <a:xfrm>
            <a:off x="16185388" y="21636814"/>
            <a:ext cx="8591297" cy="171916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7625" tIns="47625" rIns="47625" bIns="47625" anchor="ctr">
            <a:spAutoFit/>
          </a:bodyPr>
          <a:lstStyle>
            <a:lvl1pPr>
              <a:defRPr b="1" sz="10800">
                <a:solidFill>
                  <a:schemeClr val="accent6">
                    <a:satOff val="-20754"/>
                    <a:lumOff val="-16738"/>
                  </a:schemeClr>
                </a:solidFill>
              </a:defRPr>
            </a:lvl1pPr>
          </a:lstStyle>
          <a:p>
            <a:pPr/>
            <a:r>
              <a:t>What’s my….</a:t>
            </a:r>
          </a:p>
        </p:txBody>
      </p:sp>
      <p:sp>
        <p:nvSpPr>
          <p:cNvPr id="179" name="…vision?"/>
          <p:cNvSpPr txBox="1"/>
          <p:nvPr/>
        </p:nvSpPr>
        <p:spPr>
          <a:xfrm>
            <a:off x="16337788" y="23528965"/>
            <a:ext cx="4455249" cy="128534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7625" tIns="47625" rIns="47625" bIns="47625" anchor="ctr">
            <a:spAutoFit/>
          </a:bodyPr>
          <a:lstStyle>
            <a:lvl1pPr>
              <a:defRPr b="1" sz="7900">
                <a:solidFill>
                  <a:schemeClr val="accent6">
                    <a:satOff val="-20754"/>
                    <a:lumOff val="-16738"/>
                  </a:schemeClr>
                </a:solidFill>
              </a:defRPr>
            </a:lvl1pPr>
          </a:lstStyle>
          <a:p>
            <a:pPr/>
            <a:r>
              <a:t>…vision?</a:t>
            </a:r>
          </a:p>
        </p:txBody>
      </p:sp>
      <p:sp>
        <p:nvSpPr>
          <p:cNvPr id="180" name="…superpower?"/>
          <p:cNvSpPr txBox="1"/>
          <p:nvPr/>
        </p:nvSpPr>
        <p:spPr>
          <a:xfrm>
            <a:off x="16125444" y="29525955"/>
            <a:ext cx="7390905" cy="128534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7625" tIns="47625" rIns="47625" bIns="47625" anchor="ctr">
            <a:spAutoFit/>
          </a:bodyPr>
          <a:lstStyle>
            <a:lvl1pPr>
              <a:defRPr b="1" sz="7900">
                <a:solidFill>
                  <a:schemeClr val="accent6">
                    <a:satOff val="-20754"/>
                    <a:lumOff val="-16738"/>
                  </a:schemeClr>
                </a:solidFill>
              </a:defRPr>
            </a:lvl1pPr>
          </a:lstStyle>
          <a:p>
            <a:pPr/>
            <a:r>
              <a:t>…superpower?</a:t>
            </a:r>
          </a:p>
        </p:txBody>
      </p:sp>
      <p:sp>
        <p:nvSpPr>
          <p:cNvPr id="181" name="…communications style?"/>
          <p:cNvSpPr txBox="1"/>
          <p:nvPr/>
        </p:nvSpPr>
        <p:spPr>
          <a:xfrm>
            <a:off x="16490188" y="34285505"/>
            <a:ext cx="12161597" cy="128534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7625" tIns="47625" rIns="47625" bIns="47625" anchor="ctr">
            <a:spAutoFit/>
          </a:bodyPr>
          <a:lstStyle>
            <a:lvl1pPr>
              <a:defRPr b="1" sz="7900">
                <a:solidFill>
                  <a:schemeClr val="accent6">
                    <a:satOff val="-20754"/>
                    <a:lumOff val="-16738"/>
                  </a:schemeClr>
                </a:solidFill>
              </a:defRPr>
            </a:lvl1pPr>
          </a:lstStyle>
          <a:p>
            <a:pPr/>
            <a:r>
              <a:t>…communications style?</a:t>
            </a:r>
          </a:p>
        </p:txBody>
      </p:sp>
      <p:sp>
        <p:nvSpPr>
          <p:cNvPr id="182" name="Line"/>
          <p:cNvSpPr/>
          <p:nvPr/>
        </p:nvSpPr>
        <p:spPr>
          <a:xfrm>
            <a:off x="16167099" y="27257585"/>
            <a:ext cx="13694070" cy="1"/>
          </a:xfrm>
          <a:prstGeom prst="lin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47625" tIns="47625" rIns="47625" bIns="47625" anchor="ctr"/>
          <a:lstStyle/>
          <a:p>
            <a:pPr/>
          </a:p>
        </p:txBody>
      </p:sp>
      <p:sp>
        <p:nvSpPr>
          <p:cNvPr id="183" name="Line"/>
          <p:cNvSpPr/>
          <p:nvPr/>
        </p:nvSpPr>
        <p:spPr>
          <a:xfrm>
            <a:off x="16167100" y="28541177"/>
            <a:ext cx="13694069" cy="1"/>
          </a:xfrm>
          <a:prstGeom prst="lin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47625" tIns="47625" rIns="47625" bIns="47625" anchor="ctr"/>
          <a:lstStyle/>
          <a:p>
            <a:pPr/>
          </a:p>
        </p:txBody>
      </p:sp>
      <p:sp>
        <p:nvSpPr>
          <p:cNvPr id="184" name="Line"/>
          <p:cNvSpPr/>
          <p:nvPr/>
        </p:nvSpPr>
        <p:spPr>
          <a:xfrm>
            <a:off x="16167100" y="25973993"/>
            <a:ext cx="13694069" cy="1"/>
          </a:xfrm>
          <a:prstGeom prst="lin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47625" tIns="47625" rIns="47625" bIns="47625" anchor="ctr"/>
          <a:lstStyle/>
          <a:p>
            <a:pPr/>
          </a:p>
        </p:txBody>
      </p:sp>
      <p:sp>
        <p:nvSpPr>
          <p:cNvPr id="185" name="Line"/>
          <p:cNvSpPr/>
          <p:nvPr/>
        </p:nvSpPr>
        <p:spPr>
          <a:xfrm>
            <a:off x="16208755" y="33008262"/>
            <a:ext cx="13694070" cy="1"/>
          </a:xfrm>
          <a:prstGeom prst="lin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47625" tIns="47625" rIns="47625" bIns="47625" anchor="ctr"/>
          <a:lstStyle/>
          <a:p>
            <a:pPr/>
          </a:p>
        </p:txBody>
      </p:sp>
      <p:sp>
        <p:nvSpPr>
          <p:cNvPr id="186" name="Line"/>
          <p:cNvSpPr/>
          <p:nvPr/>
        </p:nvSpPr>
        <p:spPr>
          <a:xfrm>
            <a:off x="16208755" y="31724669"/>
            <a:ext cx="13694070" cy="1"/>
          </a:xfrm>
          <a:prstGeom prst="lin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47625" tIns="47625" rIns="47625" bIns="47625" anchor="ctr"/>
          <a:lstStyle/>
          <a:p>
            <a:pPr/>
          </a:p>
        </p:txBody>
      </p:sp>
      <p:sp>
        <p:nvSpPr>
          <p:cNvPr id="187" name="Line"/>
          <p:cNvSpPr/>
          <p:nvPr/>
        </p:nvSpPr>
        <p:spPr>
          <a:xfrm>
            <a:off x="16497300" y="37929017"/>
            <a:ext cx="13694069" cy="1"/>
          </a:xfrm>
          <a:prstGeom prst="lin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47625" tIns="47625" rIns="47625" bIns="47625" anchor="ctr"/>
          <a:lstStyle/>
          <a:p>
            <a:pPr/>
          </a:p>
        </p:txBody>
      </p:sp>
      <p:sp>
        <p:nvSpPr>
          <p:cNvPr id="188" name="Line"/>
          <p:cNvSpPr/>
          <p:nvPr/>
        </p:nvSpPr>
        <p:spPr>
          <a:xfrm>
            <a:off x="16497300" y="36645424"/>
            <a:ext cx="13694069" cy="1"/>
          </a:xfrm>
          <a:prstGeom prst="lin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47625" tIns="47625" rIns="47625" bIns="47625" anchor="ctr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7625" tIns="47625" rIns="47625" bIns="47625" numCol="1" spcCol="38100" rtlCol="0" anchor="ctr" upright="0">
        <a:spAutoFit/>
      </a:bodyPr>
      <a:lstStyle>
        <a:defPPr marL="0" marR="0" indent="0" algn="ctr" defTabSz="244592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9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7625" tIns="47625" rIns="47625" bIns="47625" numCol="1" spcCol="38100" rtlCol="0" anchor="ctr" upright="0">
        <a:spAutoFit/>
      </a:bodyPr>
      <a:lstStyle>
        <a:defPPr marL="0" marR="0" indent="0" algn="l" defTabSz="7224707" rtl="0" fontAlgn="auto" latinLnBrk="0" hangingPunct="0">
          <a:lnSpc>
            <a:spcPct val="90000"/>
          </a:lnSpc>
          <a:spcBef>
            <a:spcPts val="133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7625" tIns="47625" rIns="47625" bIns="47625" numCol="1" spcCol="38100" rtlCol="0" anchor="ctr" upright="0">
        <a:spAutoFit/>
      </a:bodyPr>
      <a:lstStyle>
        <a:defPPr marL="0" marR="0" indent="0" algn="ctr" defTabSz="244592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9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7625" tIns="47625" rIns="47625" bIns="47625" numCol="1" spcCol="38100" rtlCol="0" anchor="ctr" upright="0">
        <a:spAutoFit/>
      </a:bodyPr>
      <a:lstStyle>
        <a:defPPr marL="0" marR="0" indent="0" algn="l" defTabSz="7224707" rtl="0" fontAlgn="auto" latinLnBrk="0" hangingPunct="0">
          <a:lnSpc>
            <a:spcPct val="90000"/>
          </a:lnSpc>
          <a:spcBef>
            <a:spcPts val="133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